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60" r:id="rId4"/>
    <p:sldId id="259" r:id="rId5"/>
    <p:sldId id="258"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4737" autoAdjust="0"/>
    <p:restoredTop sz="94660"/>
  </p:normalViewPr>
  <p:slideViewPr>
    <p:cSldViewPr snapToObjects="1">
      <p:cViewPr varScale="1">
        <p:scale>
          <a:sx n="103" d="100"/>
          <a:sy n="103" d="100"/>
        </p:scale>
        <p:origin x="-128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CE8FB6-0841-DF49-8CA8-2EC7B5C8108D}"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CE8FB6-0841-DF49-8CA8-2EC7B5C8108D}"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CE8FB6-0841-DF49-8CA8-2EC7B5C8108D}"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CE8FB6-0841-DF49-8CA8-2EC7B5C8108D}"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CE8FB6-0841-DF49-8CA8-2EC7B5C8108D}"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CE8FB6-0841-DF49-8CA8-2EC7B5C8108D}"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CE8FB6-0841-DF49-8CA8-2EC7B5C8108D}" type="datetimeFigureOut">
              <a:rPr lang="en-US" smtClean="0"/>
              <a:pPr/>
              <a:t>4/23/10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CE8FB6-0841-DF49-8CA8-2EC7B5C8108D}" type="datetimeFigureOut">
              <a:rPr lang="en-US" smtClean="0"/>
              <a:pPr/>
              <a:t>4/23/10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CE8FB6-0841-DF49-8CA8-2EC7B5C8108D}" type="datetimeFigureOut">
              <a:rPr lang="en-US" smtClean="0"/>
              <a:pPr/>
              <a:t>4/23/10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CE8FB6-0841-DF49-8CA8-2EC7B5C8108D}"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CE8FB6-0841-DF49-8CA8-2EC7B5C8108D}"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CE8FB6-0841-DF49-8CA8-2EC7B5C8108D}" type="datetimeFigureOut">
              <a:rPr lang="en-US" smtClean="0"/>
              <a:pPr/>
              <a:t>4/23/10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20B-8016-1F48-B4C2-FDD0DD4D18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fontScale="92500" lnSpcReduction="10000"/>
          </a:bodyPr>
          <a:lstStyle/>
          <a:p>
            <a:r>
              <a:rPr lang="en-US" sz="2000" dirty="0" smtClean="0"/>
              <a:t>     Once upon a time in </a:t>
            </a:r>
            <a:r>
              <a:rPr lang="en-US" sz="2000" dirty="0" err="1"/>
              <a:t>K</a:t>
            </a:r>
            <a:r>
              <a:rPr lang="en-US" sz="2000" dirty="0" err="1" smtClean="0"/>
              <a:t>ittyland</a:t>
            </a:r>
            <a:r>
              <a:rPr lang="en-US" sz="2000" dirty="0" smtClean="0"/>
              <a:t> ,it snowed. All the  young kittens were amazed to see snow because it was their first snowy day. Especially Snowbell and </a:t>
            </a:r>
            <a:r>
              <a:rPr lang="en-US" sz="2000" dirty="0" err="1" smtClean="0"/>
              <a:t>Jackline</a:t>
            </a:r>
            <a:r>
              <a:rPr lang="en-US" sz="2000" dirty="0" smtClean="0"/>
              <a:t>. They were sisters. Snowbell and </a:t>
            </a:r>
            <a:r>
              <a:rPr lang="en-US" sz="2000" dirty="0" err="1" smtClean="0"/>
              <a:t>Jackline</a:t>
            </a:r>
            <a:r>
              <a:rPr lang="en-US" sz="2000" dirty="0" smtClean="0"/>
              <a:t> were looking out the window wondering what snow was like. </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85800"/>
            <a:ext cx="5486400" cy="3502025"/>
          </a:xfrm>
        </p:spPr>
      </p:sp>
      <p:sp>
        <p:nvSpPr>
          <p:cNvPr id="4" name="Text Placeholder 3"/>
          <p:cNvSpPr>
            <a:spLocks noGrp="1"/>
          </p:cNvSpPr>
          <p:nvPr>
            <p:ph type="body" sz="half" idx="2"/>
          </p:nvPr>
        </p:nvSpPr>
        <p:spPr>
          <a:xfrm>
            <a:off x="1792288" y="5367338"/>
            <a:ext cx="5486400" cy="576262"/>
          </a:xfrm>
        </p:spPr>
        <p:txBody>
          <a:bodyPr>
            <a:normAutofit/>
          </a:bodyPr>
          <a:lstStyle/>
          <a:p>
            <a:r>
              <a:rPr lang="en-US" dirty="0" smtClean="0"/>
              <a:t>     </a:t>
            </a:r>
            <a:endParaRPr lang="en-US" dirty="0"/>
          </a:p>
        </p:txBody>
      </p:sp>
      <p:sp>
        <p:nvSpPr>
          <p:cNvPr id="5" name="Title 4"/>
          <p:cNvSpPr>
            <a:spLocks noGrp="1"/>
          </p:cNvSpPr>
          <p:nvPr>
            <p:ph type="title"/>
          </p:nvPr>
        </p:nvSpPr>
        <p:spPr>
          <a:xfrm>
            <a:off x="1792288" y="4419600"/>
            <a:ext cx="5486400" cy="947738"/>
          </a:xfrm>
        </p:spPr>
        <p:txBody>
          <a:bodyPr>
            <a:normAutofit/>
          </a:bodyPr>
          <a:lstStyle/>
          <a:p>
            <a:r>
              <a:rPr lang="en-US" dirty="0" smtClean="0"/>
              <a:t>     “</a:t>
            </a:r>
            <a:r>
              <a:rPr lang="en-US" sz="1800" dirty="0" smtClean="0"/>
              <a:t>Can you help us go back home?” Snowbell said. </a:t>
            </a:r>
            <a:br>
              <a:rPr lang="en-US" sz="1800" dirty="0" smtClean="0"/>
            </a:br>
            <a:r>
              <a:rPr lang="en-US" sz="1800" dirty="0" smtClean="0"/>
              <a:t>“Sure , said Tomcat. We’ll get there in no time!” So Tomcat led them back to their own cozy home.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3352800"/>
            <a:ext cx="5486400" cy="1752600"/>
          </a:xfrm>
        </p:spPr>
        <p:txBody>
          <a:bodyPr>
            <a:normAutofit fontScale="90000"/>
          </a:bodyPr>
          <a:lstStyle/>
          <a:p>
            <a:r>
              <a:rPr lang="en-US" dirty="0" smtClean="0"/>
              <a:t>     There was still no sign of there house. Suddenly they saw a house. But it was not their house. Tomcat, </a:t>
            </a:r>
            <a:r>
              <a:rPr lang="en-US" dirty="0" err="1" smtClean="0"/>
              <a:t>Jackline</a:t>
            </a:r>
            <a:r>
              <a:rPr lang="en-US" dirty="0" smtClean="0"/>
              <a:t>, Snowbell, and mom walked and walked. Soon they got tired of walking. But Tomcat was determined to not give up.</a:t>
            </a:r>
            <a:br>
              <a:rPr lang="en-US" dirty="0" smtClean="0"/>
            </a:br>
            <a:r>
              <a:rPr lang="en-US" dirty="0" smtClean="0"/>
              <a:t> </a:t>
            </a:r>
            <a:endParaRPr lang="en-US" dirty="0"/>
          </a:p>
        </p:txBody>
      </p:sp>
      <p:sp>
        <p:nvSpPr>
          <p:cNvPr id="3" name="Picture Placeholder 2"/>
          <p:cNvSpPr>
            <a:spLocks noGrp="1"/>
          </p:cNvSpPr>
          <p:nvPr>
            <p:ph type="pic" idx="1"/>
          </p:nvPr>
        </p:nvSpPr>
        <p:spPr>
          <a:xfrm>
            <a:off x="2133600" y="0"/>
            <a:ext cx="5486400" cy="2895600"/>
          </a:xfrm>
        </p:spPr>
      </p:sp>
      <p:sp>
        <p:nvSpPr>
          <p:cNvPr id="4" name="Text Placeholder 3"/>
          <p:cNvSpPr>
            <a:spLocks noGrp="1"/>
          </p:cNvSpPr>
          <p:nvPr>
            <p:ph type="body" sz="half" idx="2"/>
          </p:nvPr>
        </p:nvSpPr>
        <p:spPr>
          <a:xfrm>
            <a:off x="1792288" y="5367338"/>
            <a:ext cx="5486400" cy="804862"/>
          </a:xfrm>
        </p:spPr>
        <p:txBody>
          <a:bodyPr/>
          <a:lstStyle/>
          <a:p>
            <a:r>
              <a:rPr lang="en-US" dirty="0" smtClean="0"/>
              <a:t>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4267200"/>
            <a:ext cx="5486400" cy="1100138"/>
          </a:xfrm>
        </p:spPr>
        <p:txBody>
          <a:bodyPr>
            <a:normAutofit fontScale="90000"/>
          </a:bodyPr>
          <a:lstStyle/>
          <a:p>
            <a:r>
              <a:rPr lang="en-US" sz="1800" dirty="0" smtClean="0"/>
              <a:t>     Soon they came to another house that looked just like their own. </a:t>
            </a:r>
            <a:r>
              <a:rPr lang="en-US" sz="1800" dirty="0" err="1" smtClean="0"/>
              <a:t>Jackline</a:t>
            </a:r>
            <a:r>
              <a:rPr lang="en-US" sz="1800" dirty="0" smtClean="0"/>
              <a:t>  </a:t>
            </a:r>
            <a:r>
              <a:rPr lang="en-US" sz="1800" dirty="0" smtClean="0"/>
              <a:t>knocked on the door. Then somebody opened the door. It was their aunt. They were so glad to see her. They all hugged her so tightly.</a:t>
            </a:r>
            <a:endParaRPr lang="en-US" sz="1800" dirty="0"/>
          </a:p>
        </p:txBody>
      </p:sp>
      <p:sp>
        <p:nvSpPr>
          <p:cNvPr id="3" name="Picture Placeholder 2"/>
          <p:cNvSpPr>
            <a:spLocks noGrp="1"/>
          </p:cNvSpPr>
          <p:nvPr>
            <p:ph type="pic" idx="1"/>
          </p:nvPr>
        </p:nvSpPr>
        <p:spPr>
          <a:xfrm>
            <a:off x="1792288" y="228600"/>
            <a:ext cx="5486400" cy="3581400"/>
          </a:xfrm>
        </p:spPr>
      </p:sp>
      <p:sp>
        <p:nvSpPr>
          <p:cNvPr id="4" name="Text Placeholder 3"/>
          <p:cNvSpPr>
            <a:spLocks noGrp="1"/>
          </p:cNvSpPr>
          <p:nvPr>
            <p:ph type="body" sz="half" idx="2"/>
          </p:nvPr>
        </p:nvSpPr>
        <p:spPr>
          <a:xfrm rot="10800000" flipV="1">
            <a:off x="1792288" y="5344477"/>
            <a:ext cx="5486400" cy="675323"/>
          </a:xfrm>
        </p:spPr>
        <p:txBody>
          <a:bodyPr>
            <a:normAutofit/>
          </a:bodyPr>
          <a:lstStyle/>
          <a:p>
            <a:r>
              <a:rPr lang="en-US" dirty="0" smtClean="0"/>
              <a:t>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ormAutofit/>
          </a:bodyPr>
          <a:lstStyle/>
          <a:p>
            <a:endParaRPr lang="en-US" dirty="0"/>
          </a:p>
        </p:txBody>
      </p:sp>
      <p:sp>
        <p:nvSpPr>
          <p:cNvPr id="3" name="Picture Placeholder 2"/>
          <p:cNvSpPr>
            <a:spLocks noGrp="1"/>
          </p:cNvSpPr>
          <p:nvPr>
            <p:ph type="pic" idx="1"/>
          </p:nvPr>
        </p:nvSpPr>
        <p:spPr>
          <a:xfrm>
            <a:off x="1792288" y="381000"/>
            <a:ext cx="5486400" cy="3048000"/>
          </a:xfrm>
        </p:spPr>
      </p:sp>
      <p:sp>
        <p:nvSpPr>
          <p:cNvPr id="4" name="Text Placeholder 3"/>
          <p:cNvSpPr>
            <a:spLocks noGrp="1"/>
          </p:cNvSpPr>
          <p:nvPr>
            <p:ph type="body" sz="half" idx="2"/>
          </p:nvPr>
        </p:nvSpPr>
        <p:spPr/>
        <p:txBody>
          <a:bodyPr>
            <a:normAutofit/>
          </a:bodyPr>
          <a:lstStyle/>
          <a:p>
            <a:r>
              <a:rPr lang="en-US" sz="1800" dirty="0" smtClean="0"/>
              <a:t>     But when they were about to thank Tomcat, he was gone.</a:t>
            </a:r>
            <a:endParaRPr lang="en-US" sz="18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a:bodyPr>
          <a:lstStyle/>
          <a:p>
            <a:r>
              <a:rPr lang="en-US" sz="1800" dirty="0" smtClean="0"/>
              <a:t>      Snowbell said, ”Is it fun to play with?”</a:t>
            </a:r>
            <a:endParaRPr lang="en-US" sz="1800" dirty="0" smtClean="0"/>
          </a:p>
          <a:p>
            <a:r>
              <a:rPr lang="en-US" sz="1800" dirty="0" smtClean="0"/>
              <a:t>    </a:t>
            </a:r>
            <a:r>
              <a:rPr lang="en-US" sz="1800" dirty="0" smtClean="0"/>
              <a:t>“</a:t>
            </a:r>
            <a:r>
              <a:rPr lang="en-US" sz="1800" dirty="0" smtClean="0"/>
              <a:t>Can it be hard or soft?” </a:t>
            </a:r>
            <a:r>
              <a:rPr lang="en-US" sz="1800" dirty="0" err="1" smtClean="0"/>
              <a:t>Jackline</a:t>
            </a:r>
            <a:r>
              <a:rPr lang="en-US" sz="1800" dirty="0" smtClean="0"/>
              <a:t> wondered. They wondered  a </a:t>
            </a:r>
            <a:r>
              <a:rPr lang="en-US" sz="1800" dirty="0" smtClean="0"/>
              <a:t>lot because they were curious about the snow.</a:t>
            </a:r>
            <a:endParaRPr lang="en-US" sz="18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a:bodyPr>
          <a:lstStyle/>
          <a:p>
            <a:r>
              <a:rPr lang="en-US" sz="1800" dirty="0" smtClean="0"/>
              <a:t>     It was</a:t>
            </a:r>
            <a:r>
              <a:rPr lang="en-US" sz="1800" dirty="0" smtClean="0"/>
              <a:t> 12:30 in the afternoon so </a:t>
            </a:r>
            <a:r>
              <a:rPr lang="en-US" sz="1800" dirty="0" smtClean="0"/>
              <a:t>they put their hats and gloves on. They also brought a carrot and a scarf.</a:t>
            </a:r>
          </a:p>
          <a:p>
            <a:endParaRPr 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lnSpcReduction="10000"/>
          </a:bodyPr>
          <a:lstStyle/>
          <a:p>
            <a:r>
              <a:rPr lang="en-US" sz="1800" dirty="0" smtClean="0"/>
              <a:t>     The next day ,</a:t>
            </a:r>
            <a:r>
              <a:rPr lang="en-US" sz="1800" dirty="0" err="1" smtClean="0"/>
              <a:t>Jackline</a:t>
            </a:r>
            <a:r>
              <a:rPr lang="en-US" sz="1800" dirty="0" smtClean="0"/>
              <a:t> </a:t>
            </a:r>
            <a:r>
              <a:rPr lang="en-US" sz="1800" dirty="0" smtClean="0"/>
              <a:t>looked out the window it was still snowing. Then Snowbell looked out the window </a:t>
            </a:r>
            <a:r>
              <a:rPr lang="en-US" sz="1800" dirty="0" smtClean="0"/>
              <a:t>to see what was going on. They </a:t>
            </a:r>
            <a:r>
              <a:rPr lang="en-US" sz="1800" dirty="0" smtClean="0"/>
              <a:t>were so excited to go outside even more than before. </a:t>
            </a:r>
          </a:p>
          <a:p>
            <a:r>
              <a:rPr lang="en-US" sz="1800" dirty="0" smtClean="0"/>
              <a:t>“ The more snow it snows the more snow we get to play with!” Snowbell said in excitement.</a:t>
            </a:r>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lnSpcReduction="10000"/>
          </a:bodyPr>
          <a:lstStyle/>
          <a:p>
            <a:r>
              <a:rPr lang="en-US" sz="2000" dirty="0" smtClean="0"/>
              <a:t>     </a:t>
            </a:r>
            <a:r>
              <a:rPr lang="en-US" sz="2000" dirty="0" err="1" smtClean="0"/>
              <a:t>Jackline</a:t>
            </a:r>
            <a:r>
              <a:rPr lang="en-US" sz="2000" dirty="0" smtClean="0"/>
              <a:t> and Snowbell was so eager to go out and play in the snow. Then, their aunt told them,</a:t>
            </a:r>
            <a:endParaRPr lang="en-US" sz="2000" dirty="0" smtClean="0"/>
          </a:p>
          <a:p>
            <a:r>
              <a:rPr lang="en-US" sz="2000" dirty="0" smtClean="0"/>
              <a:t>  “</a:t>
            </a:r>
            <a:r>
              <a:rPr lang="en-US" sz="2000" dirty="0" smtClean="0"/>
              <a:t>You can go out this afternoon.” Snowbell and </a:t>
            </a:r>
            <a:r>
              <a:rPr lang="en-US" sz="2000" dirty="0" err="1" smtClean="0"/>
              <a:t>Jackline</a:t>
            </a:r>
            <a:r>
              <a:rPr lang="en-US" sz="2000" dirty="0" smtClean="0"/>
              <a:t> agreed.</a:t>
            </a:r>
          </a:p>
          <a:p>
            <a:r>
              <a:rPr lang="en-US" sz="2000" dirty="0" smtClean="0"/>
              <a:t> </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lstStyle/>
          <a:p>
            <a:r>
              <a:rPr lang="en-US" dirty="0" smtClean="0"/>
              <a:t>    </a:t>
            </a:r>
            <a:r>
              <a:rPr lang="en-US" sz="1800" dirty="0" smtClean="0"/>
              <a:t> Finally, it was</a:t>
            </a:r>
            <a:r>
              <a:rPr lang="en-US" sz="1800" dirty="0" smtClean="0"/>
              <a:t> 1:30 in the afternoon</a:t>
            </a:r>
            <a:r>
              <a:rPr lang="en-US" sz="1800" dirty="0" smtClean="0"/>
              <a:t>. </a:t>
            </a:r>
            <a:r>
              <a:rPr lang="en-US" sz="1800" dirty="0" err="1" smtClean="0"/>
              <a:t>Jackline</a:t>
            </a:r>
            <a:r>
              <a:rPr lang="en-US" sz="1800" dirty="0" smtClean="0"/>
              <a:t> zoomed to her mother and told her to get ready to go outside. When she </a:t>
            </a:r>
            <a:r>
              <a:rPr lang="en-US" sz="1800" dirty="0" smtClean="0"/>
              <a:t>was ready </a:t>
            </a:r>
            <a:r>
              <a:rPr lang="en-US" sz="1800" dirty="0" smtClean="0"/>
              <a:t>Snowbell and </a:t>
            </a:r>
            <a:r>
              <a:rPr lang="en-US" sz="1800" dirty="0" err="1" smtClean="0"/>
              <a:t>Jackline</a:t>
            </a:r>
            <a:r>
              <a:rPr lang="en-US" sz="1800" dirty="0" smtClean="0"/>
              <a:t> dashed out the door.</a:t>
            </a:r>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a:bodyPr>
          <a:lstStyle/>
          <a:p>
            <a:r>
              <a:rPr lang="en-US" sz="1800" dirty="0" smtClean="0"/>
              <a:t>     When they went outside the first thing they made was </a:t>
            </a:r>
          </a:p>
          <a:p>
            <a:r>
              <a:rPr lang="en-US" sz="1800" dirty="0"/>
              <a:t>a</a:t>
            </a:r>
            <a:r>
              <a:rPr lang="en-US" sz="1800" dirty="0" smtClean="0"/>
              <a:t> snow cat. They had so much fun.</a:t>
            </a:r>
            <a:endParaRPr lang="en-US" sz="18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Picture Placeholder 2"/>
          <p:cNvSpPr>
            <a:spLocks noGrp="1"/>
          </p:cNvSpPr>
          <p:nvPr>
            <p:ph type="pic" idx="1"/>
          </p:nvPr>
        </p:nvSpPr>
        <p:spPr>
          <a:xfrm>
            <a:off x="1792288" y="-685800"/>
            <a:ext cx="5486400" cy="5486400"/>
          </a:xfrm>
        </p:spPr>
      </p:sp>
      <p:sp>
        <p:nvSpPr>
          <p:cNvPr id="4" name="Text Placeholder 3"/>
          <p:cNvSpPr>
            <a:spLocks noGrp="1"/>
          </p:cNvSpPr>
          <p:nvPr>
            <p:ph type="body" sz="half" idx="2"/>
          </p:nvPr>
        </p:nvSpPr>
        <p:spPr>
          <a:xfrm>
            <a:off x="1792288" y="5367338"/>
            <a:ext cx="5486400" cy="1490662"/>
          </a:xfrm>
        </p:spPr>
        <p:txBody>
          <a:bodyPr>
            <a:normAutofit/>
          </a:bodyPr>
          <a:lstStyle/>
          <a:p>
            <a:r>
              <a:rPr lang="en-US" sz="1800" dirty="0" smtClean="0"/>
              <a:t>     All three of them went a little further to play more.</a:t>
            </a:r>
          </a:p>
          <a:p>
            <a:r>
              <a:rPr lang="en-US" sz="1800" dirty="0" smtClean="0"/>
              <a:t>But on the way they got lost in the middle of no where! </a:t>
            </a:r>
          </a:p>
          <a:p>
            <a:r>
              <a:rPr lang="en-US" sz="1800" dirty="0" smtClean="0"/>
              <a:t>They were so confused because all they saw was snow.</a:t>
            </a:r>
          </a:p>
          <a:p>
            <a:r>
              <a:rPr lang="en-US" sz="1800" dirty="0" smtClean="0"/>
              <a:t>There was no sign of a way back or forward.</a:t>
            </a:r>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2282825"/>
          </a:xfrm>
        </p:spPr>
      </p:sp>
      <p:sp>
        <p:nvSpPr>
          <p:cNvPr id="4" name="Text Placeholder 3"/>
          <p:cNvSpPr>
            <a:spLocks noGrp="1"/>
          </p:cNvSpPr>
          <p:nvPr>
            <p:ph type="body" sz="half" idx="2"/>
          </p:nvPr>
        </p:nvSpPr>
        <p:spPr>
          <a:xfrm>
            <a:off x="1792288" y="3429000"/>
            <a:ext cx="5486400" cy="2743200"/>
          </a:xfrm>
        </p:spPr>
        <p:txBody>
          <a:bodyPr>
            <a:normAutofit/>
          </a:bodyPr>
          <a:lstStyle/>
          <a:p>
            <a:r>
              <a:rPr lang="en-US" sz="1800" dirty="0" smtClean="0"/>
              <a:t>     Then they saw an object moving above the hill. It was Tomcat  the smartest cat in Kitty Land. Snowbell waved at him. Tomcat saw that they needed help so he came running.</a:t>
            </a:r>
            <a:endParaRPr lang="en-US" sz="1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317</TotalTime>
  <Words>532</Words>
  <Application>Microsoft Macintosh PowerPoint</Application>
  <PresentationFormat>On-screen Show (4:3)</PresentationFormat>
  <Paragraphs>31</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  </vt:lpstr>
      <vt:lpstr>  </vt:lpstr>
      <vt:lpstr>  </vt:lpstr>
      <vt:lpstr>  </vt:lpstr>
      <vt:lpstr>  </vt:lpstr>
      <vt:lpstr>  </vt:lpstr>
      <vt:lpstr>  </vt:lpstr>
      <vt:lpstr>Slide 8</vt:lpstr>
      <vt:lpstr>Slide 9</vt:lpstr>
      <vt:lpstr>     “Can you help us go back home?” Snowbell said.  “Sure , said Tomcat. We’ll get there in no time!” So Tomcat led them back to their own cozy home.</vt:lpstr>
      <vt:lpstr>     There was still no sign of there house. Suddenly they saw a house. But it was not their house. Tomcat, Jackline, Snowbell, and mom walked and walked. Soon they got tired of walking. But Tomcat was determined to not give up.  </vt:lpstr>
      <vt:lpstr>     Soon they came to another house that looked just like their own. Jackline  knocked on the door. Then somebody opened the door. It was their aunt. They were so glad to see her. They all hugged her so tightly.</vt:lpstr>
      <vt:lpstr>Slide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Teacher</dc:creator>
  <cp:lastModifiedBy>Teacher</cp:lastModifiedBy>
  <cp:revision>28</cp:revision>
  <dcterms:created xsi:type="dcterms:W3CDTF">2010-04-23T12:28:21Z</dcterms:created>
  <dcterms:modified xsi:type="dcterms:W3CDTF">2010-04-23T13:26:39Z</dcterms:modified>
</cp:coreProperties>
</file>